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056AE3C6-45C9-4804-8E57-7DE035369A84}" type="datetimeFigureOut">
              <a:rPr lang="de-CH" smtClean="0"/>
              <a:t>03.06.2015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D48BD7F-B20B-4AE7-9629-F5666801AD88}" type="slidenum">
              <a:rPr lang="de-CH" smtClean="0"/>
              <a:t>‹Nr.›</a:t>
            </a:fld>
            <a:endParaRPr lang="de-CH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Gedichte verstehen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/>
              <a:t>Ein </a:t>
            </a:r>
            <a:r>
              <a:rPr lang="de-CH" dirty="0" err="1" smtClean="0"/>
              <a:t>vorschlag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6726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Übersicht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CH" dirty="0" smtClean="0"/>
              <a:t>Einführung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Thema und Motiv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Struktur- und Kompositionsprinzipien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Das lyrische Bild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Metrum und Rhythmus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Klangform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Das lyrische Ich – Selbstverständnis und Weltverständnis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Feste Vers- und Gedichtformen</a:t>
            </a:r>
          </a:p>
          <a:p>
            <a:pPr marL="457200" indent="-457200">
              <a:buFont typeface="+mj-lt"/>
              <a:buAutoNum type="arabicPeriod"/>
            </a:pPr>
            <a:r>
              <a:rPr lang="de-CH" dirty="0" smtClean="0"/>
              <a:t>Wortarten und Satzformen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76293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Essenz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33</Words>
  <Application>Microsoft Office PowerPoint</Application>
  <PresentationFormat>Bildschirmpräsentation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Essenz</vt:lpstr>
      <vt:lpstr>Gedichte verstehen</vt:lpstr>
      <vt:lpstr>Übersicht</vt:lpstr>
    </vt:vector>
  </TitlesOfParts>
  <Company>Gewerblich-Industrielle Berufsschule Bern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Gedichte verstehen</dc:title>
  <dc:creator>Bernhard Roten</dc:creator>
  <cp:lastModifiedBy>Bernhard Roten</cp:lastModifiedBy>
  <cp:revision>2</cp:revision>
  <dcterms:created xsi:type="dcterms:W3CDTF">2015-06-03T06:39:44Z</dcterms:created>
  <dcterms:modified xsi:type="dcterms:W3CDTF">2015-06-03T07:29:56Z</dcterms:modified>
</cp:coreProperties>
</file>